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5E053-2B10-4B15-A316-7181B76BF3E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93F80-77AF-4271-894B-CDC8B3A08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5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02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09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19D90-859D-D79F-7104-4B81B8119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E1C0A-370C-F0CA-02F0-A4ABA616E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9545A-4824-089E-7AD2-A9CDF2D2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2B678-90F8-FE37-CE05-7463902F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536666-0D19-103F-9D91-EA38F654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3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320CA-E733-418B-3D61-994A6398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07895B-8F96-7A08-C9D4-146913B55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63370-B794-F58F-C266-AD236199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CBDA0-FE42-3A16-D492-D7EE88E0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14106-531D-A2F6-F0B4-88AD313E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1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CF75CB-A32F-606A-8C0D-297FA9FE2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FB6AC9-5EB1-3823-ECF4-76EED292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B33C7-60B1-A74C-26C4-362BC84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CE26D-FD6A-D620-E1DF-EC126B3E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E9B4-10D4-4AAC-9AD3-975F4320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07DFD-5418-03BB-910D-1FB6CBC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924B83-1C8C-56DD-E6D9-EFA9006D0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3C653-EC8B-9F04-5D6F-2CA0C48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76AD3A-FAFF-3625-80C5-96F676E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3FE3B-0C92-B23B-9646-F6B5007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29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4E342-9EDA-4F7E-7B7F-E6FEBE66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A7062-B976-7382-E6E8-79F7E14B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36AEC-AC63-E651-0CD9-7838D0FE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95923-210E-14A6-1A48-3901B0FB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B191B-3EC2-7FE7-79C4-A89E403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9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8A76C-3EA8-82C1-7830-555D027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53653-8CE6-E076-2850-10DDFACC7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FAE9D4-693D-8ECF-49BF-1E3D4140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9BCF29-ED10-9D90-F5E5-A2ABD054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B9F99A-CADC-82E3-2FE0-3A27851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07573-860D-D245-3AB3-CAB4C0E0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8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EBE9-C1EF-9D8A-4152-2AA6ED85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9E231-6BC1-5D70-733A-98BB6A97A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735DA9-7124-54B6-0FD7-96ED90DF5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306E84-5834-3120-6323-B8089333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BC1314-5463-8B44-0535-EE819D1E6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2371B6-6339-EC1B-7777-CCE67BB7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D2BD48-CA1C-94F9-22F7-C90B091D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45658E-B4B0-4A24-BE8E-D40AD18C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18E29-93D9-131E-4E0B-82274745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889365-FC49-8755-7D0E-D6C8A731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99D69-01DE-5AD4-3E13-BB3EA35B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FA2135-1C1B-3F30-0FAF-C97AEBB6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79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F2D6E7-B0A1-B26C-B991-5F233CA3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9BED2D-9E58-7EAA-0128-4EF588EC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3165EF-1B0D-8A06-4C96-97223B8E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A2755-301D-E04F-DBAD-19AECA34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AB88D-8552-7FBF-60C9-C9B04B36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FA0F19-BDD8-2EB6-FE84-478D68D3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6E5EE3-7505-2503-9573-75E661B0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113D01-D76A-4A0C-8CFC-C078924A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F89291-1F46-C92F-0EFB-02AD2D1D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85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52BBC-6E2F-14AF-E63F-FA135BC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161EE1-D74A-AE1B-99D4-1AA526DC8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A02E0C-9E11-3B44-E4EE-9BE2CBDC3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DCDB43-8930-D4D0-BEB5-C9FC3C9E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2EB19B-A562-295F-341B-3DAB8B0C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6F2CB-8466-C356-9E8C-11F43A8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61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454A5-3A23-879E-9341-1432726D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602F2E-441A-3A5C-BC01-B335F86D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08B1A5-30C2-8DD1-45DA-B11AFEBA1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8DCFE-3EBA-56F2-71ED-5463E18DD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71A861-C3E4-6418-CEF6-5D0C9562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74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487C1-60DF-9BF4-0763-9936ADA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0C971B-0BBE-C12F-482D-A7230CB3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2" y="690283"/>
            <a:ext cx="7715836" cy="49627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7DE8E-013E-2C42-882F-2B78901AC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0674"/>
            <a:ext cx="9144000" cy="2502568"/>
          </a:xfrm>
        </p:spPr>
        <p:txBody>
          <a:bodyPr>
            <a:normAutofit fontScale="90000"/>
          </a:bodyPr>
          <a:lstStyle/>
          <a:p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</a:t>
            </a: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«Найди инвестора»</a:t>
            </a:r>
            <a:b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(веб-сервис)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16AFD3-45F2-9706-E6A6-8279E38E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1888"/>
            <a:ext cx="9144000" cy="745844"/>
          </a:xfrm>
        </p:spPr>
        <p:txBody>
          <a:bodyPr/>
          <a:lstStyle/>
          <a:p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Мастюгин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 и Волынский Иван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91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393" y="849429"/>
            <a:ext cx="8021155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849429"/>
            <a:ext cx="6803292" cy="1422133"/>
          </a:xfrm>
        </p:spPr>
        <p:txBody>
          <a:bodyPr>
            <a:normAutofit/>
          </a:bodyPr>
          <a:lstStyle/>
          <a:p>
            <a:r>
              <a:rPr lang="ru-RU" sz="5400" b="1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0" y="2174992"/>
            <a:ext cx="6468342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вас появилась гениальная бизнес идея, но не хватает денег для её реализации, а брать кредит - слишком рискованно? </a:t>
            </a:r>
          </a:p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Лучший вариант - привлечь инвесторов. Наш сайт позволит опубликовать свою бизнес идею - а инвесторы помогут собрать деньги, взамен на проценты с прибыли в будущем.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90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E57CBB-DB83-0195-D4C0-3B5EBD18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4" r="11090"/>
          <a:stretch/>
        </p:blipFill>
        <p:spPr>
          <a:xfrm>
            <a:off x="5200464" y="1253330"/>
            <a:ext cx="7211725" cy="43513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2408" y="849428"/>
            <a:ext cx="6925809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" y="849429"/>
            <a:ext cx="5168932" cy="1422133"/>
          </a:xfrm>
        </p:spPr>
        <p:txBody>
          <a:bodyPr>
            <a:normAutofit/>
          </a:bodyPr>
          <a:lstStyle/>
          <a:p>
            <a:r>
              <a:rPr lang="ru-RU" b="1" dirty="0"/>
              <a:t>Стартовая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0" y="2174992"/>
            <a:ext cx="5168932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можно зарегистрироваться как предприниматель и</a:t>
            </a: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</a:t>
            </a: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как инвестор.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Предприниматели публикуют идею для проекта, которая требует большой суммы денег для реализации.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 выбирают понравившиеся и инвестируют в них.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44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08" y="767133"/>
            <a:ext cx="7635873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673" y="849429"/>
            <a:ext cx="4529327" cy="1422133"/>
          </a:xfrm>
        </p:spPr>
        <p:txBody>
          <a:bodyPr>
            <a:normAutofit/>
          </a:bodyPr>
          <a:lstStyle/>
          <a:p>
            <a:r>
              <a:rPr lang="ru-RU" b="1" dirty="0"/>
              <a:t>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73" y="2174992"/>
            <a:ext cx="4529327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странице регистрации пользователи указывают свои основные данные (почта, пароль, имя), а также дополнительные – в зависимости от того, кем они регистрируются.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15155C-BE22-E263-6B10-3630F91F4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77" y="84973"/>
            <a:ext cx="6795235" cy="33440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EB5464-9EA9-02D9-6211-9ECF8BCBC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378" y="3429001"/>
            <a:ext cx="6795235" cy="33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2518" y="1133288"/>
            <a:ext cx="5315874" cy="42278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06" y="823354"/>
            <a:ext cx="4227826" cy="842060"/>
          </a:xfrm>
        </p:spPr>
        <p:txBody>
          <a:bodyPr>
            <a:noAutofit/>
          </a:bodyPr>
          <a:lstStyle/>
          <a:p>
            <a:pPr algn="ctr"/>
            <a:r>
              <a:rPr lang="ru-RU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</a:t>
            </a:r>
            <a:r>
              <a:rPr lang="ru-RU" sz="3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457200" y="1807379"/>
            <a:ext cx="370242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главной странице предприниматели видят список своих проектов. </a:t>
            </a:r>
          </a:p>
          <a:p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главной странице есть кнопка добавить проект – благодаря ей можно опубликовать проект</a:t>
            </a:r>
            <a:endParaRPr lang="ru-RU" sz="2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0474A2-07E3-0348-7377-05A44941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052" y="1369579"/>
            <a:ext cx="6843564" cy="35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0620" y="1215745"/>
            <a:ext cx="5764309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3"/>
            <a:ext cx="4318938" cy="1427167"/>
          </a:xfrm>
        </p:spPr>
        <p:txBody>
          <a:bodyPr>
            <a:normAutofit/>
          </a:bodyPr>
          <a:lstStyle/>
          <a:p>
            <a:pPr algn="ctr"/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Публикация </a:t>
            </a:r>
            <a:b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2236041"/>
            <a:ext cx="3859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публикации проекта предприниматель указывает всю необходимую информацию. После публикации проект получает собственную страницу, которую смогут открыть все инвесторы.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01B4E-97F2-AAFF-8A5B-F79676E6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89" y="972711"/>
            <a:ext cx="5617945" cy="2768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2B2E0E-5D47-F2D0-7172-55480349D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118" y="2483223"/>
            <a:ext cx="6330600" cy="3303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16473-BA5C-F89F-4963-568B949D22E2}"/>
              </a:ext>
            </a:extLst>
          </p:cNvPr>
          <p:cNvSpPr txBox="1"/>
          <p:nvPr/>
        </p:nvSpPr>
        <p:spPr>
          <a:xfrm>
            <a:off x="547238" y="4126888"/>
            <a:ext cx="395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странице проекта отображается вся необходимая информация, а также кнопка инвестировать.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1274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4760" y="1179884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4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</a:t>
            </a:r>
            <a:endParaRPr lang="ru-RU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1818415"/>
            <a:ext cx="38597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На их главной странице отображается список всех когда-либо опубликованных проектов.</a:t>
            </a:r>
          </a:p>
          <a:p>
            <a:r>
              <a:rPr lang="ru-RU" sz="2400" dirty="0"/>
              <a:t>Инвестор может открыть страницу проекта, который ему приглянулся, а также отфильтровать показываемые проекты.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A0283D-6D51-17E8-8D7C-41E8BB381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570" y="1580714"/>
            <a:ext cx="7419861" cy="38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4760" y="1179884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4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База Данных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1818415"/>
            <a:ext cx="3562749" cy="189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нашей базе данных есть две таблицы: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jobs (</a:t>
            </a:r>
            <a:r>
              <a:rPr lang="ru-RU" dirty="0"/>
              <a:t>отвечает за проекты)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(</a:t>
            </a:r>
            <a:r>
              <a:rPr lang="ru-RU" dirty="0"/>
              <a:t>отвечает за пользователей)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DF7FC2-80B6-7FB9-2139-E90B7E92B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460" y="1072408"/>
            <a:ext cx="4151271" cy="24961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F0E8F7-F995-6406-16E8-65FEFF30C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491" y="2056773"/>
            <a:ext cx="5966476" cy="35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3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974" y="1269531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00" y="762001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Технологии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1656972" y="1908062"/>
            <a:ext cx="3562749" cy="2250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проекте используются: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ORM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-Модели, регистрация и авторизация, возможность загрузки и использования файлов, хранение данных в БД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652DCC-F8EF-BEEC-0A47-0A7F3A73C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4437" y="1269531"/>
            <a:ext cx="5692587" cy="431893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242F00-991B-AE3A-267C-3BDD0A468865}"/>
              </a:ext>
            </a:extLst>
          </p:cNvPr>
          <p:cNvSpPr txBox="1">
            <a:spLocks/>
          </p:cNvSpPr>
          <p:nvPr/>
        </p:nvSpPr>
        <p:spPr>
          <a:xfrm>
            <a:off x="6581263" y="762001"/>
            <a:ext cx="4318938" cy="119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запуска потребуются:</a:t>
            </a:r>
            <a:endParaRPr lang="ru-R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D023-00AA-19AB-2C4A-A9D363FD5C57}"/>
              </a:ext>
            </a:extLst>
          </p:cNvPr>
          <p:cNvSpPr txBox="1"/>
          <p:nvPr/>
        </p:nvSpPr>
        <p:spPr>
          <a:xfrm>
            <a:off x="6959355" y="2136244"/>
            <a:ext cx="3562749" cy="245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WTForms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Werkzeug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4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290</Words>
  <Application>Microsoft Office PowerPoint</Application>
  <PresentationFormat>Широкоэкранный</PresentationFormat>
  <Paragraphs>32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Тема Office</vt:lpstr>
      <vt:lpstr> Проект  «Найди инвестора» (веб-сервис) </vt:lpstr>
      <vt:lpstr>Идея</vt:lpstr>
      <vt:lpstr>Стартовая страница</vt:lpstr>
      <vt:lpstr>Регистрация</vt:lpstr>
      <vt:lpstr>ПРЕДПРИНИМАТЕЛИ</vt:lpstr>
      <vt:lpstr>Публикация  проекта</vt:lpstr>
      <vt:lpstr>Инвесторы</vt:lpstr>
      <vt:lpstr>База Данных</vt:lpstr>
      <vt:lpstr>Технологии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«Найди инвестора» (веб-сервис)</dc:title>
  <dc:creator>Иван Волынский</dc:creator>
  <cp:lastModifiedBy>Иван Волынский</cp:lastModifiedBy>
  <cp:revision>5</cp:revision>
  <dcterms:created xsi:type="dcterms:W3CDTF">2024-04-20T10:55:49Z</dcterms:created>
  <dcterms:modified xsi:type="dcterms:W3CDTF">2024-04-21T22:58:20Z</dcterms:modified>
</cp:coreProperties>
</file>